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83A4E-FB3F-4A55-8ADC-9D521B991033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DFF8-DF17-4426-A6E6-224514129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DFF8-DF17-4426-A6E6-2245141297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0B65-C5A9-4D27-8608-5C16D57CB71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6CE5-F157-49E3-B1BC-567B0809D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ful-welcome-word-balloons-white-background-d-image-render-45648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971800"/>
            <a:ext cx="66784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To our class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-Point Star 5"/>
          <p:cNvSpPr/>
          <p:nvPr/>
        </p:nvSpPr>
        <p:spPr>
          <a:xfrm>
            <a:off x="1676400" y="1447800"/>
            <a:ext cx="6248400" cy="3124200"/>
          </a:xfrm>
          <a:prstGeom prst="star1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Activities at the camp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228600"/>
            <a:ext cx="343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Brainstorm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990600"/>
            <a:ext cx="5867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3- MY FRIENDS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28800"/>
            <a:ext cx="6248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Period 20: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Lesson 5- Skills 1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3810000"/>
            <a:ext cx="13716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048000"/>
            <a:ext cx="18288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2266072"/>
            <a:ext cx="18288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254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Bodoni" pitchFamily="34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Read the advertisement for the Superb Summer Camp and choose the best answer.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camp is for kids aged between _____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a. 6 – 9 	 b. 10 – 15              c. 18 - 19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80" y="2743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The camp is in the _____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a. sea	 b. city park        c. mountains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05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The camp lasts for _____ days.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a. three	 b. four       c. five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ranh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229600" cy="6172200"/>
          </a:xfrm>
          <a:prstGeom prst="rect">
            <a:avLst/>
          </a:prstGeom>
        </p:spPr>
      </p:pic>
      <p:pic>
        <p:nvPicPr>
          <p:cNvPr id="17" name="Picture 16" descr="tranh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76400"/>
            <a:ext cx="3810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5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75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Bodoni" pitchFamily="34" charset="0"/>
                <a:cs typeface="Times New Roman" pitchFamily="18" charset="0"/>
              </a:rPr>
              <a:t>2.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Read the text quickly and answer the questions.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i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686800" cy="6112933"/>
          </a:xfrm>
          <a:prstGeom prst="rect">
            <a:avLst/>
          </a:prstGeom>
        </p:spPr>
      </p:pic>
      <p:pic>
        <p:nvPicPr>
          <p:cNvPr id="6" name="Picture 5" descr="uni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533400"/>
            <a:ext cx="53340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48" y="1007016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text a letter, an email, or a blog?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text about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enjoy himself?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It’s an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email.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84" y="2756104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It’s about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stay at the Superb Summer Camp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80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Yes, he is.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Bodoni" pitchFamily="34" charset="0"/>
                <a:cs typeface="Times New Roman" pitchFamily="18" charset="0"/>
              </a:rPr>
              <a:t>3.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text again and write T or 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writing to his teacher. 				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four new friends.				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thinks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kind.				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likes scary stories.					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evening, the kids are playing inside.		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working on the milk farm tomorrow.		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children can speak Vietnamese at the camp. 	________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295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1676400"/>
            <a:ext cx="1447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129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parents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0104" y="18030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56936" y="2223868"/>
            <a:ext cx="76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1000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23364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2819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9237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hopes it isn’t  too scary.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3429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67200" y="3886200"/>
            <a:ext cx="1828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9208" y="3812348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aving campfire and telling stories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9868" y="401867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81200" y="4419600"/>
            <a:ext cx="3276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28564" y="434926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isiting a milk farm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90800" y="4953000"/>
            <a:ext cx="4267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200" y="5029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peak English only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2400" y="4419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4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0"/>
            <a:ext cx="2826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Speaking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Bodoni" pitchFamily="34" charset="0"/>
                <a:cs typeface="Times New Roman" pitchFamily="18" charset="0"/>
              </a:rPr>
              <a:t>4.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Make your own English camp schedule.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600200"/>
          <a:ext cx="6096000" cy="2362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/>
                <a:gridCol w="2032000"/>
                <a:gridCol w="2032000"/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Morning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Afternoon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Day One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Day Two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Day Three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09600"/>
            <a:ext cx="56720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Homework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8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Write an e-mail to your parents to tell them about your camping.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198</Words>
  <Application>Microsoft Office PowerPoint</Application>
  <PresentationFormat>On-screen Show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43</cp:revision>
  <dcterms:created xsi:type="dcterms:W3CDTF">2015-09-30T15:47:33Z</dcterms:created>
  <dcterms:modified xsi:type="dcterms:W3CDTF">2015-10-08T02:15:18Z</dcterms:modified>
</cp:coreProperties>
</file>